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2f6a390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2f6a39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e84943a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e84943a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8573437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8573437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59fb81c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59fb81c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ddd36a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ddd36a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7bf9253c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7bf9253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45b0a6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45b0a6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0c4fb90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0c4fb90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0c4fb90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0c4fb90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714b84c3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714b84c3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- 8/11 </a:t>
            </a:r>
            <a:endParaRPr b="1" sz="2220"/>
          </a:p>
        </p:txBody>
      </p:sp>
      <p:sp>
        <p:nvSpPr>
          <p:cNvPr id="55" name="Google Shape;55;p13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Jetson Orin for power consumption of EKF, MEKF on different modes and frequencies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Wire AWG selection and material for Helmholtz cage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</p:txBody>
      </p:sp>
      <p:sp>
        <p:nvSpPr>
          <p:cNvPr id="56" name="Google Shape;56;p13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7" name="Google Shape;57;p13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Fprime development on Pycubed; Communication with Jetson for estimation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58" name="Google Shape;58;p13"/>
          <p:cNvSpPr/>
          <p:nvPr/>
        </p:nvSpPr>
        <p:spPr>
          <a:xfrm>
            <a:off x="47475" y="2834825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</a:t>
            </a:r>
            <a:r>
              <a:rPr b="1" lang="en" sz="900"/>
              <a:t>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MEKF course resources and papers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Started solving combined-estimation problem for attitude and orbit determination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Leveraging Brahe for the final sim. The python library did not support drag computation. Added local atmospheric density calculation using the NRLMSISE00 atmosphere model.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Created the visualization for a detumbling satellite using the sim.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Improve on orbit estimation by adding more complexity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Debug MEKF and study more resources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/>
              <a:t>Continue solving combined estimation  problem for attitude and orbit determination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Continue working on CAD design for the cage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Implement SGP4 Orbit propagation utilizing TLE data.</a:t>
            </a:r>
            <a:endParaRPr sz="900"/>
          </a:p>
        </p:txBody>
      </p:sp>
      <p:sp>
        <p:nvSpPr>
          <p:cNvPr id="59" name="Google Shape;59;p13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60" name="Google Shape;60;p13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61" name="Google Shape;61;p13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62" name="Google Shape;62;p13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63" name="Google Shape;63;p13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537588" y="2039000"/>
            <a:ext cx="15273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25634" r="20602" t="11190"/>
          <a:stretch/>
        </p:blipFill>
        <p:spPr>
          <a:xfrm>
            <a:off x="357575" y="1008351"/>
            <a:ext cx="1362554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13997" l="27682" r="23461" t="10627"/>
          <a:stretch/>
        </p:blipFill>
        <p:spPr>
          <a:xfrm>
            <a:off x="2853125" y="978601"/>
            <a:ext cx="1458844" cy="126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3"/>
          <p:cNvCxnSpPr/>
          <p:nvPr/>
        </p:nvCxnSpPr>
        <p:spPr>
          <a:xfrm flipH="1" rot="10800000">
            <a:off x="1930725" y="1645875"/>
            <a:ext cx="784500" cy="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877" y="316950"/>
            <a:ext cx="7524201" cy="43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- 1/11 </a:t>
            </a:r>
            <a:endParaRPr b="1" sz="2220"/>
          </a:p>
        </p:txBody>
      </p:sp>
      <p:sp>
        <p:nvSpPr>
          <p:cNvPr id="73" name="Google Shape;73;p14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Jetson Orin for power consumption of EKF, MEKF on different modes and frequencies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Wire AWG selection and material for Helmholtz cage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on MEKF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4" name="Google Shape;74;p14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5" name="Google Shape;75;p14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Fprime development on Pycubed; Communication with Jetson for estimation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76" name="Google Shape;76;p14"/>
          <p:cNvSpPr/>
          <p:nvPr/>
        </p:nvSpPr>
        <p:spPr>
          <a:xfrm>
            <a:off x="47475" y="3105775"/>
            <a:ext cx="4451400" cy="203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MEKF course resources and papers  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Implemented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Compute benchmarking on Raspberry Pi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SW Eng work for simulator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Defined modular structure for sim. Came up with yaml config file based approach for simulation configuration,initialization and runs. </a:t>
            </a:r>
            <a:endParaRPr sz="9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Implemented config parser script and created sample config file.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Improve on orbit estimation by adding more complexity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Debug MEKF and study more resources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Generate simulated ground truth data for MEKF with angular velocity dynamics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Power analysis on Jetson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Continue finalize the cage simulation by adding wire awg information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" name="Google Shape;77;p14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78" name="Google Shape;78;p14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79" name="Google Shape;79;p14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80" name="Google Shape;80;p14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81" name="Google Shape;81;p14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75" y="694525"/>
            <a:ext cx="2761801" cy="16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108350" y="2325825"/>
            <a:ext cx="2675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Incorrect MEKF error plots : error builds </a:t>
            </a:r>
            <a:endParaRPr sz="900">
              <a:solidFill>
                <a:srgbClr val="1D1C1D"/>
              </a:solidFill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200" y="799275"/>
            <a:ext cx="1395524" cy="15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959563" y="2325825"/>
            <a:ext cx="15273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Sample config file for sim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- 25/10 </a:t>
            </a:r>
            <a:endParaRPr b="1" sz="2220"/>
          </a:p>
        </p:txBody>
      </p:sp>
      <p:sp>
        <p:nvSpPr>
          <p:cNvPr id="91" name="Google Shape;91;p15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on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Pycubed board to start twiddling with software frameworks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2" name="Google Shape;92;p15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3" name="Google Shape;93;p15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Finalize computer framework and sensor selections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94" name="Google Shape;94;p15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Char char="-"/>
            </a:pPr>
            <a:r>
              <a:rPr lang="en" sz="900"/>
              <a:t>Implemented EKF for orbit estimation following version 1 method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Char char="-"/>
            </a:pPr>
            <a:r>
              <a:rPr lang="en" sz="900"/>
              <a:t>Implemented EKF for orbit estimation with unmodelled acceleration in states 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Started the design of HIL devices  for magnetometer, magnetorquer and sun sensor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Explored slew </a:t>
            </a:r>
            <a:r>
              <a:rPr lang="en" sz="900"/>
              <a:t>maneuvers</a:t>
            </a:r>
            <a:r>
              <a:rPr lang="en" sz="900"/>
              <a:t> using magnetorquers.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Improve on orbit estimation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 simple MEKF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95" name="Google Shape;95;p15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96" name="Google Shape;96;p15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97" name="Google Shape;97;p15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98" name="Google Shape;98;p15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99" name="Google Shape;99;p15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325050" y="1166375"/>
            <a:ext cx="1812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State residuals </a:t>
            </a:r>
            <a:endParaRPr sz="900">
              <a:solidFill>
                <a:srgbClr val="1D1C1D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5407" l="7590" r="8901" t="9443"/>
          <a:stretch/>
        </p:blipFill>
        <p:spPr>
          <a:xfrm>
            <a:off x="133875" y="1357113"/>
            <a:ext cx="2437475" cy="13140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5278" l="7251" r="8622" t="10397"/>
          <a:stretch/>
        </p:blipFill>
        <p:spPr>
          <a:xfrm>
            <a:off x="1784225" y="662725"/>
            <a:ext cx="2658177" cy="14085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5"/>
          <p:cNvSpPr/>
          <p:nvPr/>
        </p:nvSpPr>
        <p:spPr>
          <a:xfrm>
            <a:off x="2630100" y="2045375"/>
            <a:ext cx="1812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Unmodeled acceleration residuals </a:t>
            </a:r>
            <a:endParaRPr sz="900">
              <a:solidFill>
                <a:srgbClr val="1D1C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- 11/10 </a:t>
            </a:r>
            <a:endParaRPr b="1" sz="2220"/>
          </a:p>
        </p:txBody>
      </p:sp>
      <p:sp>
        <p:nvSpPr>
          <p:cNvPr id="109" name="Google Shape;109;p16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on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Pycubed board to start twiddling with software frameworks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0" name="Google Shape;110;p16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</a:t>
            </a:r>
            <a:endParaRPr sz="1000"/>
          </a:p>
        </p:txBody>
      </p:sp>
      <p:sp>
        <p:nvSpPr>
          <p:cNvPr id="111" name="Google Shape;111;p16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Finalize computer framework and sensor selections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112" name="Google Shape;112;p16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Char char="-"/>
            </a:pPr>
            <a:r>
              <a:rPr lang="en" sz="900"/>
              <a:t>Implemented Kalman filter for orbit estimation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Char char="-"/>
            </a:pPr>
            <a:r>
              <a:rPr lang="en" sz="900"/>
              <a:t>Implemented b-cross control for detumbling. Ran some experiments to compare the performance of b-dot and b-cross control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Started listing risks and potential mitigations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Fprime compatible with PyCubed board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 simple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Formally compare the performance of the detumbling control techniques in a Monte carlo sim.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Continue risk analysis 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Basic workflow/state machine using Fprime on PyCubed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Start evaluating options for estimation architecture with vision inputs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Keep implementing more risk analysis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3" name="Google Shape;113;p16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114" name="Google Shape;114;p16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115" name="Google Shape;115;p16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116" name="Google Shape;116;p16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117" name="Google Shape;117;p16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108350" y="2219775"/>
            <a:ext cx="1812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Kalman filter for orbit estimation </a:t>
            </a:r>
            <a:endParaRPr sz="900">
              <a:solidFill>
                <a:srgbClr val="1D1C1D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5237" l="3849" r="6633" t="5691"/>
          <a:stretch/>
        </p:blipFill>
        <p:spPr>
          <a:xfrm>
            <a:off x="108350" y="624675"/>
            <a:ext cx="1922400" cy="17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3805425" y="956950"/>
            <a:ext cx="696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B-cross control for detumbling</a:t>
            </a:r>
            <a:endParaRPr sz="400"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800" y="685000"/>
            <a:ext cx="1499625" cy="1022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800" y="1630697"/>
            <a:ext cx="1499616" cy="1024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3805425" y="1895888"/>
            <a:ext cx="696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B-dot control for detumbling</a:t>
            </a:r>
            <a:endParaRPr sz="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- 4/10 </a:t>
            </a:r>
            <a:endParaRPr b="1" sz="2220"/>
          </a:p>
        </p:txBody>
      </p:sp>
      <p:sp>
        <p:nvSpPr>
          <p:cNvPr id="129" name="Google Shape;129;p17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on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Pycubed board to start twiddling with software frameworks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0" name="Google Shape;130;p17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1" name="Google Shape;131;p17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Finalize computer framework and sensor selections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132" name="Google Shape;132;p17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Solved wabhas problem with CVX, SVD, q-method and gauss newton method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Implemented a </a:t>
            </a:r>
            <a:r>
              <a:rPr lang="en" sz="900">
                <a:solidFill>
                  <a:srgbClr val="1D1C1D"/>
                </a:solidFill>
              </a:rPr>
              <a:t>detumbling simulation with a BDot controller. Sim models translational and rotational kinematics and dynamics for the cubesat.</a:t>
            </a:r>
            <a:endParaRPr sz="900">
              <a:solidFill>
                <a:srgbClr val="1D1C1D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900"/>
              <a:buChar char="-"/>
            </a:pPr>
            <a:r>
              <a:rPr lang="en" sz="900">
                <a:solidFill>
                  <a:srgbClr val="1D1C1D"/>
                </a:solidFill>
              </a:rPr>
              <a:t>Finished the Helmholtz coil’s matlab simulation, which can give the magnetic field on 3-axis</a:t>
            </a:r>
            <a:endParaRPr sz="9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 simple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Add sensor noise, bias, sensor filtering for sim</a:t>
            </a:r>
            <a:endParaRPr sz="900"/>
          </a:p>
        </p:txBody>
      </p:sp>
      <p:sp>
        <p:nvSpPr>
          <p:cNvPr id="133" name="Google Shape;133;p17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134" name="Google Shape;134;p17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135" name="Google Shape;135;p17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136" name="Google Shape;136;p17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137" name="Google Shape;137;p17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18450" y="2219775"/>
            <a:ext cx="36720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Implemented a detumbling simulation with a BDot controller.</a:t>
            </a:r>
            <a:endParaRPr sz="9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C1D"/>
                </a:solidFill>
              </a:rPr>
              <a:t>Magnetic field in 3-axis Helmholtz coils</a:t>
            </a:r>
            <a:endParaRPr sz="900">
              <a:solidFill>
                <a:srgbClr val="1D1C1D"/>
              </a:solidFill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2143"/>
          <a:stretch/>
        </p:blipFill>
        <p:spPr>
          <a:xfrm>
            <a:off x="164951" y="702497"/>
            <a:ext cx="2063960" cy="15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750" y="897451"/>
            <a:ext cx="2218373" cy="12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- 27/09 </a:t>
            </a:r>
            <a:endParaRPr b="1" sz="2220"/>
          </a:p>
        </p:txBody>
      </p:sp>
      <p:sp>
        <p:nvSpPr>
          <p:cNvPr id="146" name="Google Shape;146;p18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on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Pycubed board to start twiddling with software frameworks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7" name="Google Shape;147;p18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8" name="Google Shape;148;p18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Finalize computer framework and sensor selections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changes or updates to output of vision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149" name="Google Shape;149;p18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Implemented simple EKF for attitude determination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and implemented quaternion operations in python required for MEKF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Trade study between CircuitPython vs FPrime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Simulated orbit propagation with two-body dynamics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HIL testing for magnetometer, magnetic torquer, and IMU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Study attitude determination course notes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 first version of attitude estimator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 playing around with chosen architecture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 designing the Helmholtz cage for HIL simulation</a:t>
            </a:r>
            <a:endParaRPr sz="900"/>
          </a:p>
        </p:txBody>
      </p:sp>
      <p:sp>
        <p:nvSpPr>
          <p:cNvPr id="150" name="Google Shape;150;p18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151" name="Google Shape;151;p18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152" name="Google Shape;152;p18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153" name="Google Shape;153;p18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154" name="Google Shape;154;p18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0" y="889625"/>
            <a:ext cx="2158501" cy="114115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280750" y="1946575"/>
            <a:ext cx="2158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Simple attitude determination in quaternions</a:t>
            </a:r>
            <a:endParaRPr sz="900"/>
          </a:p>
        </p:txBody>
      </p:sp>
      <p:sp>
        <p:nvSpPr>
          <p:cNvPr id="157" name="Google Shape;157;p18"/>
          <p:cNvSpPr/>
          <p:nvPr/>
        </p:nvSpPr>
        <p:spPr>
          <a:xfrm>
            <a:off x="2517850" y="1946575"/>
            <a:ext cx="21585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Simulating orbit propagation with two-body dynamics</a:t>
            </a:r>
            <a:endParaRPr sz="900"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550" y="801950"/>
            <a:ext cx="1224720" cy="12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- 20/09 </a:t>
            </a:r>
            <a:endParaRPr b="1" sz="2220"/>
          </a:p>
        </p:txBody>
      </p:sp>
      <p:sp>
        <p:nvSpPr>
          <p:cNvPr id="164" name="Google Shape;164;p19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Recorded satellite sensor(sun,magnetometer) measurements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Crash Course by Zac </a:t>
            </a:r>
            <a:endParaRPr sz="900"/>
          </a:p>
        </p:txBody>
      </p:sp>
      <p:sp>
        <p:nvSpPr>
          <p:cNvPr id="165" name="Google Shape;165;p19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" name="Google Shape;166;p19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Software framework/ baseline computer system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Kernel functionality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Sensors &amp; Actuators drivers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Mass estimate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Moment of inertia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Mechanical layout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Discuss any major </a:t>
            </a:r>
            <a:r>
              <a:rPr lang="en" sz="900"/>
              <a:t>changes</a:t>
            </a:r>
            <a:r>
              <a:rPr lang="en" sz="900"/>
              <a:t> or updates to output of </a:t>
            </a:r>
            <a:r>
              <a:rPr lang="en" sz="900"/>
              <a:t>vision</a:t>
            </a:r>
            <a:r>
              <a:rPr lang="en" sz="900"/>
              <a:t> system   </a:t>
            </a:r>
            <a:endParaRPr sz="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Communication protocol &amp; Commands</a:t>
            </a:r>
            <a:endParaRPr sz="900"/>
          </a:p>
        </p:txBody>
      </p:sp>
      <p:sp>
        <p:nvSpPr>
          <p:cNvPr id="167" name="Google Shape;167;p19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resources on quaternions and MEKF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Initiated development on attitude estimation with basic quaternion operations  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Developed basic state machine	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First version of simulation for satellite position based on Newton’s law of gravity and RK4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 simple attitude estimator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Progress on subsystem interfaces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Meeting with Comms for functional partitioning and protocol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Meeting with Avionics for hardware choices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Iterate on State machine design and simulation</a:t>
            </a:r>
            <a:endParaRPr sz="900"/>
          </a:p>
        </p:txBody>
      </p:sp>
      <p:sp>
        <p:nvSpPr>
          <p:cNvPr id="168" name="Google Shape;168;p19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169" name="Google Shape;169;p19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170" name="Google Shape;170;p19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 dependencies  </a:t>
            </a:r>
            <a:endParaRPr b="1" sz="900"/>
          </a:p>
        </p:txBody>
      </p:sp>
      <p:sp>
        <p:nvSpPr>
          <p:cNvPr id="171" name="Google Shape;171;p19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 </a:t>
            </a:r>
            <a:endParaRPr b="1" sz="900"/>
          </a:p>
        </p:txBody>
      </p:sp>
      <p:sp>
        <p:nvSpPr>
          <p:cNvPr id="172" name="Google Shape;172;p19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887850" y="2337075"/>
            <a:ext cx="4334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Figure: Basic state machine diagram  </a:t>
            </a:r>
            <a:endParaRPr sz="9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00" y="624675"/>
            <a:ext cx="2660726" cy="1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38" y="368350"/>
            <a:ext cx="6926926" cy="45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0" y="-5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Weekly Quad Chart - 12/09 </a:t>
            </a:r>
            <a:endParaRPr b="1" sz="2220"/>
          </a:p>
        </p:txBody>
      </p:sp>
      <p:sp>
        <p:nvSpPr>
          <p:cNvPr id="185" name="Google Shape;185;p21"/>
          <p:cNvSpPr/>
          <p:nvPr/>
        </p:nvSpPr>
        <p:spPr>
          <a:xfrm>
            <a:off x="4663004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Coming up with specific numbers in the requirements (sensors)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Lack of background in orbital and attitude dynamics (simulation,estimation,</a:t>
            </a:r>
            <a:r>
              <a:rPr lang="en" sz="900"/>
              <a:t>attitude</a:t>
            </a:r>
            <a:r>
              <a:rPr lang="en" sz="900"/>
              <a:t> control)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Requirements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 None</a:t>
            </a:r>
            <a:endParaRPr sz="900"/>
          </a:p>
        </p:txBody>
      </p:sp>
      <p:sp>
        <p:nvSpPr>
          <p:cNvPr id="186" name="Google Shape;186;p21"/>
          <p:cNvSpPr/>
          <p:nvPr/>
        </p:nvSpPr>
        <p:spPr>
          <a:xfrm>
            <a:off x="50546" y="423383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7" name="Google Shape;187;p21"/>
          <p:cNvSpPr/>
          <p:nvPr/>
        </p:nvSpPr>
        <p:spPr>
          <a:xfrm>
            <a:off x="4665842" y="2834833"/>
            <a:ext cx="44307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Avionics</a:t>
            </a:r>
            <a:r>
              <a:rPr lang="en" sz="900"/>
              <a:t>: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Software framework/ baseline computer system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Power budget?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Sensors &amp; Actuators drivers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Mechanical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Mass estimate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Moment of inertia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Mechanical layout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Vision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Vision system output to finalise orbit and attitude determination design architecture. Set up meeting this week 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COM</a:t>
            </a:r>
            <a:r>
              <a:rPr b="1" lang="en" sz="900"/>
              <a:t>OPS</a:t>
            </a:r>
            <a:r>
              <a:rPr lang="en" sz="900"/>
              <a:t>: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Type of antenna and influence on pointing requirement</a:t>
            </a:r>
            <a:endParaRPr sz="900"/>
          </a:p>
        </p:txBody>
      </p:sp>
      <p:sp>
        <p:nvSpPr>
          <p:cNvPr id="188" name="Google Shape;188;p21"/>
          <p:cNvSpPr/>
          <p:nvPr/>
        </p:nvSpPr>
        <p:spPr>
          <a:xfrm>
            <a:off x="47475" y="2834826"/>
            <a:ext cx="4451400" cy="230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Refined the level 2 requirements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Developed initial block diagram for estimation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Studied material about Kalman filter, </a:t>
            </a:r>
            <a:r>
              <a:rPr lang="en" sz="900"/>
              <a:t>spacecraft</a:t>
            </a:r>
            <a:r>
              <a:rPr lang="en" sz="900"/>
              <a:t> attitude </a:t>
            </a:r>
            <a:r>
              <a:rPr lang="en" sz="900"/>
              <a:t>determination</a:t>
            </a:r>
            <a:r>
              <a:rPr lang="en" sz="900"/>
              <a:t> and control </a:t>
            </a:r>
            <a:r>
              <a:rPr lang="en" sz="900"/>
              <a:t>system</a:t>
            </a:r>
            <a:r>
              <a:rPr lang="en" sz="900"/>
              <a:t>   </a:t>
            </a:r>
            <a:r>
              <a:rPr lang="en" sz="900"/>
              <a:t>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Preliminary actuator and sensor selection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Next week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Develop milestone chart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Study resources given by Zac on attitude </a:t>
            </a:r>
            <a:r>
              <a:rPr lang="en" sz="900"/>
              <a:t>determination</a:t>
            </a:r>
            <a:r>
              <a:rPr lang="en" sz="900"/>
              <a:t> and (M)EKF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Start development of simple EKFs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Simulation rigid-body dynamics (2 body and attitude)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General flight software architecture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Design first draft of cyber physical architecture for estimation module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Create first draft of software </a:t>
            </a:r>
            <a:r>
              <a:rPr lang="en" sz="900"/>
              <a:t>design</a:t>
            </a:r>
            <a:r>
              <a:rPr lang="en" sz="900"/>
              <a:t> document for </a:t>
            </a:r>
            <a:r>
              <a:rPr lang="en" sz="900"/>
              <a:t>attitude</a:t>
            </a:r>
            <a:r>
              <a:rPr lang="en" sz="900"/>
              <a:t> control</a:t>
            </a:r>
            <a:endParaRPr sz="900"/>
          </a:p>
        </p:txBody>
      </p:sp>
      <p:sp>
        <p:nvSpPr>
          <p:cNvPr id="189" name="Google Shape;189;p21"/>
          <p:cNvSpPr/>
          <p:nvPr/>
        </p:nvSpPr>
        <p:spPr>
          <a:xfrm>
            <a:off x="57836" y="42338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Updates </a:t>
            </a:r>
            <a:endParaRPr b="1" sz="900"/>
          </a:p>
        </p:txBody>
      </p:sp>
      <p:sp>
        <p:nvSpPr>
          <p:cNvPr id="190" name="Google Shape;190;p21"/>
          <p:cNvSpPr/>
          <p:nvPr/>
        </p:nvSpPr>
        <p:spPr>
          <a:xfrm>
            <a:off x="63725" y="2834833"/>
            <a:ext cx="4430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Weekly Results and Plan </a:t>
            </a:r>
            <a:endParaRPr b="1" sz="900"/>
          </a:p>
        </p:txBody>
      </p:sp>
      <p:sp>
        <p:nvSpPr>
          <p:cNvPr id="191" name="Google Shape;191;p21"/>
          <p:cNvSpPr/>
          <p:nvPr/>
        </p:nvSpPr>
        <p:spPr>
          <a:xfrm>
            <a:off x="4676346" y="2834833"/>
            <a:ext cx="44097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Interface</a:t>
            </a:r>
            <a:r>
              <a:rPr b="1" lang="en" sz="900"/>
              <a:t> dependencies </a:t>
            </a:r>
            <a:r>
              <a:rPr b="1" lang="en" sz="900"/>
              <a:t> </a:t>
            </a:r>
            <a:endParaRPr b="1" sz="900"/>
          </a:p>
        </p:txBody>
      </p:sp>
      <p:sp>
        <p:nvSpPr>
          <p:cNvPr id="192" name="Google Shape;192;p21"/>
          <p:cNvSpPr/>
          <p:nvPr/>
        </p:nvSpPr>
        <p:spPr>
          <a:xfrm>
            <a:off x="4663012" y="423383"/>
            <a:ext cx="4451400" cy="16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Blockers and Requirements </a:t>
            </a:r>
            <a:r>
              <a:rPr b="1" lang="en" sz="900"/>
              <a:t> </a:t>
            </a:r>
            <a:endParaRPr b="1" sz="900"/>
          </a:p>
        </p:txBody>
      </p:sp>
      <p:sp>
        <p:nvSpPr>
          <p:cNvPr id="193" name="Google Shape;193;p21"/>
          <p:cNvSpPr/>
          <p:nvPr/>
        </p:nvSpPr>
        <p:spPr>
          <a:xfrm>
            <a:off x="108362" y="344175"/>
            <a:ext cx="3939000" cy="46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350" y="849050"/>
            <a:ext cx="2472350" cy="13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1663500" y="1236475"/>
            <a:ext cx="1306500" cy="357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First draft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108350" y="2243500"/>
            <a:ext cx="4334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Developed first draft of attitude and orbit determination architecture </a:t>
            </a:r>
            <a:endParaRPr sz="9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87" y="624675"/>
            <a:ext cx="3001125" cy="173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